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BC9C"/>
    <a:srgbClr val="00CC00"/>
    <a:srgbClr val="00B000"/>
    <a:srgbClr val="005400"/>
    <a:srgbClr val="006600"/>
    <a:srgbClr val="FC8604"/>
    <a:srgbClr val="FF7C80"/>
    <a:srgbClr val="CC0000"/>
    <a:srgbClr val="FF8D8D"/>
    <a:srgbClr val="FF83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3884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51679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62455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23227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6444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2327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64042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63628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60898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67489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1166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86C22-E834-4268-9777-3893821E8311}" type="datetimeFigureOut">
              <a:rPr lang="en-ZA" smtClean="0"/>
              <a:t>2015-06-03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223B1-DBA7-4CCA-A1ED-4662DC63724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449262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9.wdp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5" Type="http://schemas.openxmlformats.org/officeDocument/2006/relationships/image" Target="../media/image11.png"/><Relationship Id="rId10" Type="http://schemas.microsoft.com/office/2007/relationships/hdphoto" Target="../media/hdphoto10.wdp"/><Relationship Id="rId4" Type="http://schemas.microsoft.com/office/2007/relationships/hdphoto" Target="../media/hdphoto7.wdp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7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13.wdp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266" l="2344" r="95313">
                        <a14:backgroundMark x1="36719" y1="31641" x2="11719" y2="15234"/>
                        <a14:backgroundMark x1="14844" y1="82813" x2="21484" y2="12891"/>
                        <a14:backgroundMark x1="38672" y1="84766" x2="19141" y2="42188"/>
                        <a14:backgroundMark x1="33203" y1="90625" x2="76172" y2="76563"/>
                        <a14:backgroundMark x1="67969" y1="94141" x2="79688" y2="26563"/>
                        <a14:backgroundMark x1="89063" y1="75781" x2="65234" y2="7422"/>
                        <a14:backgroundMark x1="26172" y1="20703" x2="61719" y2="9766"/>
                        <a14:backgroundMark x1="70313" y1="34375" x2="59766" y2="34375"/>
                        <a14:backgroundMark x1="66797" y1="32813" x2="66797" y2="32813"/>
                        <a14:backgroundMark x1="60156" y1="31250" x2="60156" y2="31250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856" y="926032"/>
            <a:ext cx="972000" cy="972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7578" y1="32422" x2="67578" y2="32422"/>
                        <a14:backgroundMark x1="18359" y1="54688" x2="21094" y2="15234"/>
                        <a14:backgroundMark x1="22266" y1="24609" x2="54297" y2="11719"/>
                        <a14:backgroundMark x1="62109" y1="17188" x2="82422" y2="25781"/>
                        <a14:backgroundMark x1="49219" y1="84375" x2="87891" y2="46094"/>
                        <a14:backgroundMark x1="49219" y1="45703" x2="87500" y2="46875"/>
                        <a14:backgroundMark x1="44922" y1="60938" x2="44922" y2="60938"/>
                        <a14:backgroundMark x1="39844" y1="38281" x2="37500" y2="28906"/>
                        <a14:backgroundMark x1="37109" y1="64453" x2="44922" y2="61719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412" y="3790319"/>
            <a:ext cx="972000" cy="97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32813" y1="16016" x2="32813" y2="16016"/>
                        <a14:backgroundMark x1="32422" y1="16016" x2="53906" y2="21484"/>
                        <a14:backgroundMark x1="73438" y1="77344" x2="89844" y2="39844"/>
                        <a14:backgroundMark x1="21875" y1="76172" x2="70703" y2="87891"/>
                        <a14:backgroundMark x1="84375" y1="67188" x2="84375" y2="67188"/>
                        <a14:backgroundMark x1="53516" y1="84375" x2="88281" y2="39063"/>
                        <a14:backgroundMark x1="14844" y1="53516" x2="19531" y2="19922"/>
                        <a14:backgroundMark x1="39844" y1="21484" x2="39844" y2="21484"/>
                        <a14:backgroundMark x1="18359" y1="73047" x2="18359" y2="49609"/>
                        <a14:backgroundMark x1="23047" y1="23047" x2="77734" y2="13281"/>
                        <a14:backgroundMark x1="77734" y1="13281" x2="77734" y2="13281"/>
                        <a14:backgroundMark x1="44141" y1="32031" x2="33594" y2="18750"/>
                        <a14:backgroundMark x1="79688" y1="25781" x2="77734" y2="27734"/>
                        <a14:backgroundMark x1="76172" y1="29688" x2="76172" y2="29688"/>
                        <a14:backgroundMark x1="71484" y1="21484" x2="71484" y2="21484"/>
                        <a14:backgroundMark x1="23047" y1="39063" x2="23047" y2="39063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94" y="2157867"/>
            <a:ext cx="972000" cy="972000"/>
          </a:xfrm>
          <a:prstGeom prst="rect">
            <a:avLst/>
          </a:prstGeom>
        </p:spPr>
      </p:pic>
      <p:grpSp>
        <p:nvGrpSpPr>
          <p:cNvPr id="28" name="Group 27"/>
          <p:cNvGrpSpPr/>
          <p:nvPr/>
        </p:nvGrpSpPr>
        <p:grpSpPr>
          <a:xfrm>
            <a:off x="2133600" y="990600"/>
            <a:ext cx="5657088" cy="5462016"/>
            <a:chOff x="2133600" y="990600"/>
            <a:chExt cx="5657088" cy="5462016"/>
          </a:xfrm>
        </p:grpSpPr>
        <p:pic>
          <p:nvPicPr>
            <p:cNvPr id="26" name="Picture 25"/>
            <p:cNvPicPr>
              <a:picLocks/>
            </p:cNvPicPr>
            <p:nvPr/>
          </p:nvPicPr>
          <p:blipFill>
            <a:blip r:embed="rId8">
              <a:grayscl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0" r="99805">
                          <a14:backgroundMark x1="10547" y1="13867" x2="21094" y2="3320"/>
                          <a14:backgroundMark x1="5469" y1="4688" x2="45703" y2="6055"/>
                          <a14:backgroundMark x1="43945" y1="9766" x2="84961" y2="6445"/>
                          <a14:backgroundMark x1="57617" y1="1758" x2="92578" y2="11523"/>
                          <a14:backgroundMark x1="23633" y1="76367" x2="23633" y2="76367"/>
                          <a14:backgroundMark x1="73633" y1="75977" x2="73633" y2="75977"/>
                          <a14:backgroundMark x1="781" y1="74023" x2="781" y2="74023"/>
                          <a14:backgroundMark x1="20703" y1="29492" x2="29883" y2="2050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3600" y="990600"/>
              <a:ext cx="5657088" cy="5462016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2482804" y="2774656"/>
              <a:ext cx="495868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48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aint Andrew des Kiwis" panose="02000000000000000000" pitchFamily="2" charset="0"/>
                </a:rPr>
                <a:t>  </a:t>
              </a:r>
              <a:r>
                <a:rPr lang="en-ZA" sz="6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aint Andrew des Kiwis" panose="02000000000000000000" pitchFamily="2" charset="0"/>
                </a:rPr>
                <a:t>Back to    About us</a:t>
              </a:r>
              <a:endParaRPr lang="en-ZA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int Andrew des Kiwis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0501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FF8D8D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63000" contrast="-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06" y="548878"/>
            <a:ext cx="8948188" cy="576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069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65869" y="548847"/>
            <a:ext cx="8838778" cy="5698070"/>
            <a:chOff x="165869" y="548847"/>
            <a:chExt cx="8838778" cy="5698070"/>
          </a:xfrm>
        </p:grpSpPr>
        <p:sp>
          <p:nvSpPr>
            <p:cNvPr id="4" name="Oval 3"/>
            <p:cNvSpPr/>
            <p:nvPr/>
          </p:nvSpPr>
          <p:spPr>
            <a:xfrm>
              <a:off x="4644008" y="692696"/>
              <a:ext cx="3960440" cy="3600000"/>
            </a:xfrm>
            <a:prstGeom prst="ellipse">
              <a:avLst/>
            </a:prstGeom>
            <a:noFill/>
            <a:ln w="76200">
              <a:solidFill>
                <a:srgbClr val="1ABC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5" name="Oval 4"/>
            <p:cNvSpPr/>
            <p:nvPr/>
          </p:nvSpPr>
          <p:spPr>
            <a:xfrm>
              <a:off x="2411760" y="1552538"/>
              <a:ext cx="432000" cy="432000"/>
            </a:xfrm>
            <a:prstGeom prst="ellipse">
              <a:avLst/>
            </a:prstGeom>
            <a:solidFill>
              <a:srgbClr val="CC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6" name="Oval 5"/>
            <p:cNvSpPr/>
            <p:nvPr/>
          </p:nvSpPr>
          <p:spPr>
            <a:xfrm>
              <a:off x="2957023" y="1052441"/>
              <a:ext cx="2772000" cy="2556000"/>
            </a:xfrm>
            <a:prstGeom prst="ellipse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7" name="Oval 6"/>
            <p:cNvSpPr/>
            <p:nvPr/>
          </p:nvSpPr>
          <p:spPr>
            <a:xfrm>
              <a:off x="4820263" y="548878"/>
              <a:ext cx="504000" cy="504000"/>
            </a:xfrm>
            <a:prstGeom prst="ellipse">
              <a:avLst/>
            </a:prstGeom>
            <a:solidFill>
              <a:srgbClr val="006600"/>
            </a:solidFill>
            <a:ln>
              <a:solidFill>
                <a:srgbClr val="00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" name="Oval 7"/>
            <p:cNvSpPr/>
            <p:nvPr/>
          </p:nvSpPr>
          <p:spPr>
            <a:xfrm>
              <a:off x="8267422" y="548847"/>
              <a:ext cx="648072" cy="6841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9" name="Oval 8"/>
            <p:cNvSpPr/>
            <p:nvPr/>
          </p:nvSpPr>
          <p:spPr>
            <a:xfrm>
              <a:off x="4374167" y="3789040"/>
              <a:ext cx="648000" cy="648000"/>
            </a:xfrm>
            <a:prstGeom prst="ellipse">
              <a:avLst/>
            </a:prstGeom>
            <a:solidFill>
              <a:srgbClr val="00CC00"/>
            </a:solidFill>
            <a:ln>
              <a:solidFill>
                <a:srgbClr val="00B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0" name="Oval 9"/>
            <p:cNvSpPr/>
            <p:nvPr/>
          </p:nvSpPr>
          <p:spPr>
            <a:xfrm>
              <a:off x="6232647" y="3690917"/>
              <a:ext cx="2772000" cy="2556000"/>
            </a:xfrm>
            <a:prstGeom prst="ellipse">
              <a:avLst/>
            </a:prstGeom>
            <a:noFill/>
            <a:ln w="57150">
              <a:solidFill>
                <a:srgbClr val="FC860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1" name="Oval 10"/>
            <p:cNvSpPr/>
            <p:nvPr/>
          </p:nvSpPr>
          <p:spPr>
            <a:xfrm>
              <a:off x="1619672" y="2870808"/>
              <a:ext cx="1944216" cy="1890144"/>
            </a:xfrm>
            <a:prstGeom prst="ellipse">
              <a:avLst/>
            </a:prstGeom>
            <a:noFill/>
            <a:ln w="57150"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2" name="Oval 11"/>
            <p:cNvSpPr/>
            <p:nvPr/>
          </p:nvSpPr>
          <p:spPr>
            <a:xfrm>
              <a:off x="165869" y="1700808"/>
              <a:ext cx="2340000" cy="2340000"/>
            </a:xfrm>
            <a:prstGeom prst="ellipse">
              <a:avLst/>
            </a:prstGeom>
            <a:noFill/>
            <a:ln w="571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</p:grpSp>
    </p:spTree>
    <p:extLst>
      <p:ext uri="{BB962C8B-B14F-4D97-AF65-F5344CB8AC3E}">
        <p14:creationId xmlns:p14="http://schemas.microsoft.com/office/powerpoint/2010/main" val="15589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133600" y="990600"/>
            <a:ext cx="5657088" cy="5462016"/>
            <a:chOff x="2133600" y="990600"/>
            <a:chExt cx="5657088" cy="5462016"/>
          </a:xfrm>
        </p:grpSpPr>
        <p:pic>
          <p:nvPicPr>
            <p:cNvPr id="7" name="Picture 6"/>
            <p:cNvPicPr>
              <a:picLocks/>
            </p:cNvPicPr>
            <p:nvPr/>
          </p:nvPicPr>
          <p:blipFill>
            <a:blip r:embed="rId2">
              <a:duotone>
                <a:prstClr val="black"/>
                <a:srgbClr val="1ABC9C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99805">
                          <a14:backgroundMark x1="10547" y1="13867" x2="21094" y2="3320"/>
                          <a14:backgroundMark x1="5469" y1="4688" x2="45703" y2="6055"/>
                          <a14:backgroundMark x1="43945" y1="9766" x2="84961" y2="6445"/>
                          <a14:backgroundMark x1="57617" y1="1758" x2="92578" y2="11523"/>
                          <a14:backgroundMark x1="23633" y1="76367" x2="23633" y2="76367"/>
                          <a14:backgroundMark x1="73633" y1="75977" x2="73633" y2="75977"/>
                          <a14:backgroundMark x1="781" y1="74023" x2="781" y2="74023"/>
                          <a14:backgroundMark x1="20703" y1="29492" x2="29883" y2="2050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3600" y="990600"/>
              <a:ext cx="5657088" cy="5462016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2482804" y="2774656"/>
              <a:ext cx="495868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48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aint Andrew des Kiwis" panose="02000000000000000000" pitchFamily="2" charset="0"/>
                </a:rPr>
                <a:t>  </a:t>
              </a:r>
              <a:r>
                <a:rPr lang="en-ZA" sz="6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aint Andrew des Kiwis" panose="02000000000000000000" pitchFamily="2" charset="0"/>
                </a:rPr>
                <a:t>Back to    About us</a:t>
              </a:r>
              <a:endParaRPr lang="en-ZA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int Andrew des Kiwis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9596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63" b="47000" l="19750" r="74500">
                        <a14:foregroundMark x1="38250" y1="14000" x2="41333" y2="12000"/>
                        <a14:foregroundMark x1="41333" y1="10625" x2="43167" y2="9438"/>
                        <a14:foregroundMark x1="49833" y1="9938" x2="55000" y2="14188"/>
                        <a14:foregroundMark x1="52083" y1="10000" x2="53417" y2="10625"/>
                        <a14:foregroundMark x1="54083" y1="11563" x2="55083" y2="12313"/>
                        <a14:foregroundMark x1="56083" y1="13188" x2="55333" y2="12125"/>
                        <a14:foregroundMark x1="35750" y1="37813" x2="40750" y2="31875"/>
                        <a14:foregroundMark x1="26583" y1="39688" x2="47333" y2="42000"/>
                        <a14:foregroundMark x1="22667" y1="41188" x2="33667" y2="41563"/>
                        <a14:foregroundMark x1="33750" y1="41563" x2="33750" y2="41563"/>
                        <a14:foregroundMark x1="27667" y1="42188" x2="32083" y2="42250"/>
                        <a14:foregroundMark x1="33667" y1="42375" x2="33667" y2="42375"/>
                        <a14:foregroundMark x1="64083" y1="41688" x2="70083" y2="41438"/>
                        <a14:foregroundMark x1="63833" y1="42438" x2="65583" y2="42375"/>
                        <a14:foregroundMark x1="21583" y1="45000" x2="35583" y2="44375"/>
                        <a14:foregroundMark x1="34833" y1="44938" x2="47417" y2="44750"/>
                        <a14:foregroundMark x1="42083" y1="45438" x2="44000" y2="45438"/>
                        <a14:foregroundMark x1="54833" y1="45375" x2="68000" y2="44563"/>
                        <a14:foregroundMark x1="49750" y1="9063" x2="51667" y2="10000"/>
                        <a14:foregroundMark x1="31917" y1="46625" x2="36250" y2="46625"/>
                        <a14:foregroundMark x1="31917" y1="46625" x2="32417" y2="47000"/>
                        <a14:backgroundMark x1="58417" y1="16875" x2="58750" y2="19063"/>
                        <a14:backgroundMark x1="70333" y1="38875" x2="59500" y2="18750"/>
                        <a14:backgroundMark x1="62167" y1="28313" x2="62167" y2="28313"/>
                        <a14:backgroundMark x1="58417" y1="30312" x2="59500" y2="33313"/>
                      </a14:backgroundRemoval>
                    </a14:imgEffect>
                    <a14:imgEffect>
                      <a14:colorTemperature colorTemp="88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7148" r="34391" b="53909"/>
          <a:stretch/>
        </p:blipFill>
        <p:spPr>
          <a:xfrm>
            <a:off x="3241963" y="1268760"/>
            <a:ext cx="2673928" cy="38240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1770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0" y="2495550"/>
            <a:ext cx="6286500" cy="1866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6" b="70846"/>
          <a:stretch/>
        </p:blipFill>
        <p:spPr>
          <a:xfrm>
            <a:off x="0" y="471055"/>
            <a:ext cx="9144000" cy="156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074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404664"/>
            <a:ext cx="1008000" cy="100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rgbClr val="1ABC9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260648"/>
            <a:ext cx="1008000" cy="100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903770"/>
            <a:ext cx="1800200" cy="1800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1853604"/>
            <a:ext cx="1800000" cy="180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750359"/>
            <a:ext cx="1800000" cy="180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1750359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788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1ABC9C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269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834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687" y1="9008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3494" y1="71074" x2="35181" y2="72727"/>
                        <a14:foregroundMark x1="61928" y1="95041" x2="66747" y2="93388"/>
                        <a14:foregroundMark x1="93494" y1="90083" x2="98795" y2="40496"/>
                        <a14:foregroundMark x1="25783" y1="71074" x2="35904" y2="59504"/>
                        <a14:foregroundMark x1="39759" y1="90909" x2="53494" y2="76860"/>
                        <a14:foregroundMark x1="41687" y1="75207" x2="49398" y2="81818"/>
                        <a14:foregroundMark x1="61687" y1="77686" x2="64096" y2="87603"/>
                        <a14:foregroundMark x1="66747" y1="82645" x2="68916" y2="82645"/>
                        <a14:foregroundMark x1="74458" y1="90909" x2="99518" y2="33058"/>
                        <a14:foregroundMark x1="5060" y1="19835" x2="4819" y2="13223"/>
                        <a14:foregroundMark x1="52771" y1="90909" x2="54458" y2="95868"/>
                        <a14:backgroundMark x1="1687" y1="14050" x2="4096" y2="0"/>
                        <a14:backgroundMark x1="11807" y1="8264" x2="62651" y2="34711"/>
                        <a14:backgroundMark x1="85783" y1="90909" x2="88675" y2="53719"/>
                        <a14:backgroundMark x1="79036" y1="92562" x2="79036" y2="92562"/>
                        <a14:backgroundMark x1="38795" y1="90909" x2="38795" y2="77686"/>
                        <a14:backgroundMark x1="38795" y1="92562" x2="38795" y2="92562"/>
                        <a14:backgroundMark x1="57831" y1="85950" x2="55663" y2="61157"/>
                        <a14:backgroundMark x1="59277" y1="85950" x2="60000" y2="88430"/>
                        <a14:backgroundMark x1="21928" y1="79339" x2="21928" y2="74380"/>
                        <a14:backgroundMark x1="2410" y1="98347" x2="18072" y2="99174"/>
                        <a14:backgroundMark x1="45060" y1="98347" x2="46265" y2="991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865" y="805808"/>
            <a:ext cx="3951075" cy="115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687" y1="9008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2048" y1="27273" x2="12048" y2="27273"/>
                        <a14:foregroundMark x1="13494" y1="71074" x2="35181" y2="72727"/>
                        <a14:foregroundMark x1="61928" y1="95041" x2="66747" y2="93388"/>
                        <a14:foregroundMark x1="93494" y1="90083" x2="98795" y2="40496"/>
                        <a14:foregroundMark x1="25783" y1="71074" x2="35904" y2="59504"/>
                        <a14:foregroundMark x1="39759" y1="90909" x2="53494" y2="76860"/>
                        <a14:foregroundMark x1="41687" y1="75207" x2="49398" y2="81818"/>
                        <a14:foregroundMark x1="61687" y1="77686" x2="64096" y2="87603"/>
                        <a14:foregroundMark x1="66747" y1="82645" x2="68916" y2="82645"/>
                        <a14:foregroundMark x1="74458" y1="90909" x2="99518" y2="33058"/>
                        <a14:foregroundMark x1="5060" y1="19835" x2="4819" y2="13223"/>
                        <a14:foregroundMark x1="52771" y1="90909" x2="54458" y2="95868"/>
                        <a14:backgroundMark x1="1687" y1="14050" x2="4096" y2="0"/>
                        <a14:backgroundMark x1="11807" y1="8264" x2="62651" y2="34711"/>
                        <a14:backgroundMark x1="85783" y1="90909" x2="88675" y2="53719"/>
                        <a14:backgroundMark x1="79036" y1="92562" x2="79036" y2="92562"/>
                        <a14:backgroundMark x1="38795" y1="90909" x2="38795" y2="77686"/>
                        <a14:backgroundMark x1="38795" y1="92562" x2="38795" y2="92562"/>
                        <a14:backgroundMark x1="58072" y1="81818" x2="58072" y2="81818"/>
                        <a14:backgroundMark x1="58072" y1="81818" x2="58072" y2="909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113" y="2636912"/>
            <a:ext cx="1264920" cy="368808"/>
          </a:xfrm>
          <a:prstGeom prst="rect">
            <a:avLst/>
          </a:prstGeom>
        </p:spPr>
      </p:pic>
      <p:grpSp>
        <p:nvGrpSpPr>
          <p:cNvPr id="11" name="Group 10"/>
          <p:cNvGrpSpPr>
            <a:grpSpLocks/>
          </p:cNvGrpSpPr>
          <p:nvPr/>
        </p:nvGrpSpPr>
        <p:grpSpPr>
          <a:xfrm>
            <a:off x="2298042" y="4115072"/>
            <a:ext cx="1529705" cy="617450"/>
            <a:chOff x="2298037" y="4115074"/>
            <a:chExt cx="1699675" cy="60180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1687" y1="9008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3494" y1="71074" x2="35181" y2="72727"/>
                          <a14:foregroundMark x1="61928" y1="95041" x2="66747" y2="93388"/>
                          <a14:foregroundMark x1="93494" y1="90083" x2="98795" y2="40496"/>
                          <a14:foregroundMark x1="25783" y1="71074" x2="35904" y2="59504"/>
                          <a14:foregroundMark x1="39759" y1="90909" x2="53494" y2="76860"/>
                          <a14:foregroundMark x1="41687" y1="75207" x2="49398" y2="81818"/>
                          <a14:foregroundMark x1="61687" y1="77686" x2="64096" y2="87603"/>
                          <a14:foregroundMark x1="66747" y1="82645" x2="68916" y2="82645"/>
                          <a14:foregroundMark x1="74458" y1="90909" x2="99518" y2="33058"/>
                          <a14:foregroundMark x1="5060" y1="19835" x2="4819" y2="13223"/>
                          <a14:foregroundMark x1="52771" y1="90909" x2="54458" y2="95868"/>
                          <a14:backgroundMark x1="1687" y1="14050" x2="4096" y2="0"/>
                          <a14:backgroundMark x1="11807" y1="8264" x2="62651" y2="34711"/>
                          <a14:backgroundMark x1="85783" y1="90909" x2="88675" y2="53719"/>
                          <a14:backgroundMark x1="79036" y1="92562" x2="79036" y2="92562"/>
                          <a14:backgroundMark x1="38795" y1="90909" x2="38795" y2="77686"/>
                          <a14:backgroundMark x1="38795" y1="92562" x2="38795" y2="92562"/>
                          <a14:backgroundMark x1="58072" y1="81818" x2="58072" y2="81818"/>
                          <a14:backgroundMark x1="58072" y1="81818" x2="58072" y2="9090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1025"/>
            <a:stretch/>
          </p:blipFill>
          <p:spPr>
            <a:xfrm>
              <a:off x="2298037" y="4127845"/>
              <a:ext cx="1165599" cy="576263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1687" y1="9008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2048" y1="27273" x2="12048" y2="27273"/>
                          <a14:foregroundMark x1="13494" y1="71074" x2="35181" y2="72727"/>
                          <a14:foregroundMark x1="61928" y1="95041" x2="66747" y2="93388"/>
                          <a14:foregroundMark x1="93494" y1="90083" x2="98795" y2="40496"/>
                          <a14:foregroundMark x1="25783" y1="71074" x2="35904" y2="59504"/>
                          <a14:foregroundMark x1="39759" y1="90909" x2="53494" y2="76860"/>
                          <a14:foregroundMark x1="41687" y1="75207" x2="49398" y2="81818"/>
                          <a14:foregroundMark x1="61687" y1="77686" x2="64096" y2="87603"/>
                          <a14:foregroundMark x1="66747" y1="82645" x2="68916" y2="82645"/>
                          <a14:foregroundMark x1="74458" y1="90909" x2="99518" y2="33058"/>
                          <a14:foregroundMark x1="5060" y1="19835" x2="4819" y2="13223"/>
                          <a14:foregroundMark x1="52771" y1="90909" x2="54458" y2="95868"/>
                          <a14:backgroundMark x1="1687" y1="14050" x2="4096" y2="0"/>
                          <a14:backgroundMark x1="11807" y1="8264" x2="62651" y2="34711"/>
                          <a14:backgroundMark x1="85783" y1="90909" x2="88675" y2="53719"/>
                          <a14:backgroundMark x1="79036" y1="92562" x2="79036" y2="92562"/>
                          <a14:backgroundMark x1="38795" y1="90909" x2="38795" y2="77686"/>
                          <a14:backgroundMark x1="38795" y1="92562" x2="38795" y2="92562"/>
                          <a14:backgroundMark x1="58072" y1="81818" x2="58072" y2="81818"/>
                          <a14:backgroundMark x1="58072" y1="81818" x2="58072" y2="9090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73" t="-4432"/>
            <a:stretch/>
          </p:blipFill>
          <p:spPr>
            <a:xfrm>
              <a:off x="3380507" y="4115074"/>
              <a:ext cx="617205" cy="601803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234" y="1923838"/>
            <a:ext cx="3952381" cy="11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45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7687</TotalTime>
  <Words>10</Words>
  <Application>Microsoft Office PowerPoint</Application>
  <PresentationFormat>On-screen Show (4:3)</PresentationFormat>
  <Paragraphs>2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Ayesha Bibi Khan</dc:creator>
  <cp:lastModifiedBy>Ayesha Bibi Khan</cp:lastModifiedBy>
  <cp:revision>43</cp:revision>
  <dcterms:created xsi:type="dcterms:W3CDTF">2015-05-20T09:31:28Z</dcterms:created>
  <dcterms:modified xsi:type="dcterms:W3CDTF">2015-06-04T18:48:31Z</dcterms:modified>
</cp:coreProperties>
</file>

<file path=docProps/thumbnail.jpeg>
</file>